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9287D-0E8E-0D1B-118F-FE7C5A140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E0893-D27B-C711-741F-5DA9FC538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89ED1-3451-5B80-FDE2-0FFEDD10A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67173-70C7-6A5E-FC6F-13FF5360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0651D-8746-8B90-9828-4A9D4AE11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408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925A-41AF-9D8A-30D7-65F33B253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CF58D5-252B-905A-000A-872EBBBEFE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A9ED8-9C36-1951-837C-3C2ED689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AC0FD-4EF6-EA90-352B-AE98301C0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8551C-A80E-4EE8-1D58-2D557BE7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523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739549-AA83-9160-C663-09E2ED1214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28B9D8-1695-4FB8-C7E4-430031337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52D83-673E-E3A6-3F2C-1F5C26B71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75876-9F23-8DE3-AFF8-7F01BADEF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201BC-8F71-B44F-C0D6-B1FFE9BC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08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401B-8F22-69CB-FD01-ECF0727E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68FB-6EA5-92EB-BF92-7A9CF6201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1F908A-72CF-7BED-FBBA-8C0118B8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F4147-B6FA-909A-222A-6216DAF6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B188C-83F3-A537-2372-AE2D9E4F0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6750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E442-820F-FBCC-58E2-360D9A39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362A6-0BFB-B462-DB5A-3D06B61EF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8B3A2-83C8-65E9-6742-397426F94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BD196-C137-8337-074D-6DF8DCDD1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ED244-D900-62DF-F91C-A331C742C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86598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28629-ED6F-14B1-456C-22FF468C7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7A077-703A-6897-A067-FD5F7E911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C53DD-93EE-B51B-C003-5E1A5455C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AE010-B069-42FE-CC43-FCB82F5A8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3F71B-2227-BE60-F583-3E0346B0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0B7DA-CB99-389E-6207-AB9C6E9B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5581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10FB0-6671-125B-3AF2-B9516112C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1B108-8D09-18E7-5C2D-80449A19D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B165EC-FA0A-D14E-1726-1A02798E5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65BA6-4B92-D55A-7515-1B3D06EC1C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1C92B4-6660-51F9-61BD-2262BD3DDE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A6C106-E473-34BC-2095-08CF290B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365DEF-2985-78F7-0E1E-8795A9CD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26A697-BC84-D936-55B5-FADCBF73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41596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DCDD-C4C0-DFF6-5D6C-A1755AFE6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F4D0D-0A97-5E9B-8964-934FA601B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89723-47E1-56B9-570F-81244F961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CE6C2B-EE63-C3A4-CD0E-C068B93F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87437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E1603-B59A-3868-2DDF-0DB552401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055183-63ED-FA3C-6C4E-1F60CBCE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AB70EE-FC3D-EA99-EC0F-47DBCB9D4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0662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678C7-CAB1-3685-C532-5B61F5595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F8869-5F39-C94A-D191-70A734219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4CBCC-5B21-F4CF-5900-B6EFCA59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FF85C-AE4A-D50B-4A9F-12E45C81A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9BDD1-2E61-6AF5-2E0D-6263D439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724106-8178-ACB6-7106-61AF17E07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84340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C6034-CC07-1CF8-5EB8-096F04FA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19042-6908-7E80-D068-20514468A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ECC61-3F63-AE62-76DE-116056055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F187F-3A19-A39C-FCAE-47139F28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4C7DB-7DF6-75DE-A6CA-6F4A6CE2A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B5132-7D97-AB8A-2C0B-DE352FD8B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7135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CB3C51-8006-992F-529E-8EC858F8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5AC33-94DF-B0D9-FE48-A5B3CC6B1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EE70A-2BDF-DA63-0F96-1208089AC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ADE15-4955-4462-BDD0-3606E4DBA75A}" type="datetimeFigureOut">
              <a:rPr lang="en-SG" smtClean="0"/>
              <a:t>28/7/2022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16943-49BF-A89C-449E-51F814C993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5E7BA-4F2B-824C-27D4-FDB9FC88C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FB4FF-9FE4-46D4-9F65-0C2F3626F88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614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456A7A-6B03-4D4E-0EC8-354E5F212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03" y="395348"/>
            <a:ext cx="1841152" cy="2072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777339-623F-E1B3-19A0-2FAB69D76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955" y="395348"/>
            <a:ext cx="2888263" cy="21684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F5E9D4-DDDD-57B1-D56E-0C4C2E5013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124" r="32753" b="15606"/>
          <a:stretch/>
        </p:blipFill>
        <p:spPr>
          <a:xfrm>
            <a:off x="928341" y="3523155"/>
            <a:ext cx="1684295" cy="1883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A57D47-59F2-3BDF-3141-16D6E56360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509" t="223" r="31860" b="31847"/>
          <a:stretch/>
        </p:blipFill>
        <p:spPr>
          <a:xfrm>
            <a:off x="2612636" y="3554013"/>
            <a:ext cx="1872641" cy="18522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AC7A44-FA5C-93CC-1424-13D58ECF94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369" r="20555" b="61945"/>
          <a:stretch/>
        </p:blipFill>
        <p:spPr>
          <a:xfrm>
            <a:off x="6334023" y="3609365"/>
            <a:ext cx="1733751" cy="16866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F1EAC4-8ABE-8AAC-CD21-D037573B69E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087" t="2631" r="28141" b="52630"/>
          <a:stretch/>
        </p:blipFill>
        <p:spPr>
          <a:xfrm>
            <a:off x="8130158" y="3609365"/>
            <a:ext cx="2226259" cy="19050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209A1C-E779-28CA-EBA0-7B8816D752E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394" r="27459" b="22152"/>
          <a:stretch/>
        </p:blipFill>
        <p:spPr>
          <a:xfrm>
            <a:off x="6436597" y="418226"/>
            <a:ext cx="2088126" cy="21226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2DB549-E0C6-4163-397C-8C1F44716B6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291" r="30832" b="27720"/>
          <a:stretch/>
        </p:blipFill>
        <p:spPr>
          <a:xfrm>
            <a:off x="8524723" y="311118"/>
            <a:ext cx="2036128" cy="307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02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CHOO</dc:creator>
  <cp:lastModifiedBy>Matthew CHOO</cp:lastModifiedBy>
  <cp:revision>1</cp:revision>
  <dcterms:created xsi:type="dcterms:W3CDTF">2022-07-28T01:15:32Z</dcterms:created>
  <dcterms:modified xsi:type="dcterms:W3CDTF">2022-07-28T01:20:30Z</dcterms:modified>
</cp:coreProperties>
</file>

<file path=docProps/thumbnail.jpeg>
</file>